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19799300" cy="21959888"/>
  <p:notesSz cx="6858000" cy="9144000"/>
  <p:defaultTextStyle>
    <a:defPPr>
      <a:defRPr lang="en-US"/>
    </a:defPPr>
    <a:lvl1pPr marL="0" algn="l" defTabSz="2004365" rtl="0" eaLnBrk="1" latinLnBrk="0" hangingPunct="1">
      <a:defRPr sz="3946" kern="1200">
        <a:solidFill>
          <a:schemeClr val="tx1"/>
        </a:solidFill>
        <a:latin typeface="+mn-lt"/>
        <a:ea typeface="+mn-ea"/>
        <a:cs typeface="+mn-cs"/>
      </a:defRPr>
    </a:lvl1pPr>
    <a:lvl2pPr marL="1002182" algn="l" defTabSz="2004365" rtl="0" eaLnBrk="1" latinLnBrk="0" hangingPunct="1">
      <a:defRPr sz="3946" kern="1200">
        <a:solidFill>
          <a:schemeClr val="tx1"/>
        </a:solidFill>
        <a:latin typeface="+mn-lt"/>
        <a:ea typeface="+mn-ea"/>
        <a:cs typeface="+mn-cs"/>
      </a:defRPr>
    </a:lvl2pPr>
    <a:lvl3pPr marL="2004365" algn="l" defTabSz="2004365" rtl="0" eaLnBrk="1" latinLnBrk="0" hangingPunct="1">
      <a:defRPr sz="3946" kern="1200">
        <a:solidFill>
          <a:schemeClr val="tx1"/>
        </a:solidFill>
        <a:latin typeface="+mn-lt"/>
        <a:ea typeface="+mn-ea"/>
        <a:cs typeface="+mn-cs"/>
      </a:defRPr>
    </a:lvl3pPr>
    <a:lvl4pPr marL="3006547" algn="l" defTabSz="2004365" rtl="0" eaLnBrk="1" latinLnBrk="0" hangingPunct="1">
      <a:defRPr sz="3946" kern="1200">
        <a:solidFill>
          <a:schemeClr val="tx1"/>
        </a:solidFill>
        <a:latin typeface="+mn-lt"/>
        <a:ea typeface="+mn-ea"/>
        <a:cs typeface="+mn-cs"/>
      </a:defRPr>
    </a:lvl4pPr>
    <a:lvl5pPr marL="4008730" algn="l" defTabSz="2004365" rtl="0" eaLnBrk="1" latinLnBrk="0" hangingPunct="1">
      <a:defRPr sz="3946" kern="1200">
        <a:solidFill>
          <a:schemeClr val="tx1"/>
        </a:solidFill>
        <a:latin typeface="+mn-lt"/>
        <a:ea typeface="+mn-ea"/>
        <a:cs typeface="+mn-cs"/>
      </a:defRPr>
    </a:lvl5pPr>
    <a:lvl6pPr marL="5010912" algn="l" defTabSz="2004365" rtl="0" eaLnBrk="1" latinLnBrk="0" hangingPunct="1">
      <a:defRPr sz="3946" kern="1200">
        <a:solidFill>
          <a:schemeClr val="tx1"/>
        </a:solidFill>
        <a:latin typeface="+mn-lt"/>
        <a:ea typeface="+mn-ea"/>
        <a:cs typeface="+mn-cs"/>
      </a:defRPr>
    </a:lvl6pPr>
    <a:lvl7pPr marL="6013094" algn="l" defTabSz="2004365" rtl="0" eaLnBrk="1" latinLnBrk="0" hangingPunct="1">
      <a:defRPr sz="3946" kern="1200">
        <a:solidFill>
          <a:schemeClr val="tx1"/>
        </a:solidFill>
        <a:latin typeface="+mn-lt"/>
        <a:ea typeface="+mn-ea"/>
        <a:cs typeface="+mn-cs"/>
      </a:defRPr>
    </a:lvl7pPr>
    <a:lvl8pPr marL="7015277" algn="l" defTabSz="2004365" rtl="0" eaLnBrk="1" latinLnBrk="0" hangingPunct="1">
      <a:defRPr sz="3946" kern="1200">
        <a:solidFill>
          <a:schemeClr val="tx1"/>
        </a:solidFill>
        <a:latin typeface="+mn-lt"/>
        <a:ea typeface="+mn-ea"/>
        <a:cs typeface="+mn-cs"/>
      </a:defRPr>
    </a:lvl8pPr>
    <a:lvl9pPr marL="8017459" algn="l" defTabSz="2004365" rtl="0" eaLnBrk="1" latinLnBrk="0" hangingPunct="1">
      <a:defRPr sz="39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39" d="100"/>
          <a:sy n="39" d="100"/>
        </p:scale>
        <p:origin x="2707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48" y="3593900"/>
            <a:ext cx="16829405" cy="7645294"/>
          </a:xfrm>
        </p:spPr>
        <p:txBody>
          <a:bodyPr anchor="b"/>
          <a:lstStyle>
            <a:lvl1pPr algn="ctr">
              <a:defRPr sz="1299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4913" y="11534026"/>
            <a:ext cx="14849475" cy="5301888"/>
          </a:xfrm>
        </p:spPr>
        <p:txBody>
          <a:bodyPr/>
          <a:lstStyle>
            <a:lvl1pPr marL="0" indent="0" algn="ctr">
              <a:buNone/>
              <a:defRPr sz="5197"/>
            </a:lvl1pPr>
            <a:lvl2pPr marL="989975" indent="0" algn="ctr">
              <a:buNone/>
              <a:defRPr sz="4331"/>
            </a:lvl2pPr>
            <a:lvl3pPr marL="1979950" indent="0" algn="ctr">
              <a:buNone/>
              <a:defRPr sz="3898"/>
            </a:lvl3pPr>
            <a:lvl4pPr marL="2969925" indent="0" algn="ctr">
              <a:buNone/>
              <a:defRPr sz="3464"/>
            </a:lvl4pPr>
            <a:lvl5pPr marL="3959901" indent="0" algn="ctr">
              <a:buNone/>
              <a:defRPr sz="3464"/>
            </a:lvl5pPr>
            <a:lvl6pPr marL="4949876" indent="0" algn="ctr">
              <a:buNone/>
              <a:defRPr sz="3464"/>
            </a:lvl6pPr>
            <a:lvl7pPr marL="5939851" indent="0" algn="ctr">
              <a:buNone/>
              <a:defRPr sz="3464"/>
            </a:lvl7pPr>
            <a:lvl8pPr marL="6929826" indent="0" algn="ctr">
              <a:buNone/>
              <a:defRPr sz="3464"/>
            </a:lvl8pPr>
            <a:lvl9pPr marL="7919801" indent="0" algn="ctr">
              <a:buNone/>
              <a:defRPr sz="3464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9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0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68875" y="1169161"/>
            <a:ext cx="4269224" cy="1860999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1203" y="1169161"/>
            <a:ext cx="12560181" cy="1860999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1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8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891" y="5474728"/>
            <a:ext cx="17076896" cy="9134702"/>
          </a:xfrm>
        </p:spPr>
        <p:txBody>
          <a:bodyPr anchor="b"/>
          <a:lstStyle>
            <a:lvl1pPr>
              <a:defRPr sz="1299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891" y="14695848"/>
            <a:ext cx="17076896" cy="4803724"/>
          </a:xfrm>
        </p:spPr>
        <p:txBody>
          <a:bodyPr/>
          <a:lstStyle>
            <a:lvl1pPr marL="0" indent="0">
              <a:buNone/>
              <a:defRPr sz="5197">
                <a:solidFill>
                  <a:schemeClr val="tx1"/>
                </a:solidFill>
              </a:defRPr>
            </a:lvl1pPr>
            <a:lvl2pPr marL="989975" indent="0">
              <a:buNone/>
              <a:defRPr sz="4331">
                <a:solidFill>
                  <a:schemeClr val="tx1">
                    <a:tint val="75000"/>
                  </a:schemeClr>
                </a:solidFill>
              </a:defRPr>
            </a:lvl2pPr>
            <a:lvl3pPr marL="1979950" indent="0">
              <a:buNone/>
              <a:defRPr sz="3898">
                <a:solidFill>
                  <a:schemeClr val="tx1">
                    <a:tint val="75000"/>
                  </a:schemeClr>
                </a:solidFill>
              </a:defRPr>
            </a:lvl3pPr>
            <a:lvl4pPr marL="2969925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4pPr>
            <a:lvl5pPr marL="3959901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5pPr>
            <a:lvl6pPr marL="4949876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6pPr>
            <a:lvl7pPr marL="5939851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7pPr>
            <a:lvl8pPr marL="6929826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8pPr>
            <a:lvl9pPr marL="7919801" indent="0">
              <a:buNone/>
              <a:defRPr sz="34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6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02" y="5845804"/>
            <a:ext cx="8414703" cy="1393334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23395" y="5845804"/>
            <a:ext cx="8414703" cy="1393334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8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1169166"/>
            <a:ext cx="17076896" cy="4244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3783" y="5383224"/>
            <a:ext cx="8376031" cy="2638235"/>
          </a:xfrm>
        </p:spPr>
        <p:txBody>
          <a:bodyPr anchor="b"/>
          <a:lstStyle>
            <a:lvl1pPr marL="0" indent="0">
              <a:buNone/>
              <a:defRPr sz="5197" b="1"/>
            </a:lvl1pPr>
            <a:lvl2pPr marL="989975" indent="0">
              <a:buNone/>
              <a:defRPr sz="4331" b="1"/>
            </a:lvl2pPr>
            <a:lvl3pPr marL="1979950" indent="0">
              <a:buNone/>
              <a:defRPr sz="3898" b="1"/>
            </a:lvl3pPr>
            <a:lvl4pPr marL="2969925" indent="0">
              <a:buNone/>
              <a:defRPr sz="3464" b="1"/>
            </a:lvl4pPr>
            <a:lvl5pPr marL="3959901" indent="0">
              <a:buNone/>
              <a:defRPr sz="3464" b="1"/>
            </a:lvl5pPr>
            <a:lvl6pPr marL="4949876" indent="0">
              <a:buNone/>
              <a:defRPr sz="3464" b="1"/>
            </a:lvl6pPr>
            <a:lvl7pPr marL="5939851" indent="0">
              <a:buNone/>
              <a:defRPr sz="3464" b="1"/>
            </a:lvl7pPr>
            <a:lvl8pPr marL="6929826" indent="0">
              <a:buNone/>
              <a:defRPr sz="3464" b="1"/>
            </a:lvl8pPr>
            <a:lvl9pPr marL="7919801" indent="0">
              <a:buNone/>
              <a:defRPr sz="346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3783" y="8021459"/>
            <a:ext cx="8376031" cy="1179835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023397" y="5383224"/>
            <a:ext cx="8417281" cy="2638235"/>
          </a:xfrm>
        </p:spPr>
        <p:txBody>
          <a:bodyPr anchor="b"/>
          <a:lstStyle>
            <a:lvl1pPr marL="0" indent="0">
              <a:buNone/>
              <a:defRPr sz="5197" b="1"/>
            </a:lvl1pPr>
            <a:lvl2pPr marL="989975" indent="0">
              <a:buNone/>
              <a:defRPr sz="4331" b="1"/>
            </a:lvl2pPr>
            <a:lvl3pPr marL="1979950" indent="0">
              <a:buNone/>
              <a:defRPr sz="3898" b="1"/>
            </a:lvl3pPr>
            <a:lvl4pPr marL="2969925" indent="0">
              <a:buNone/>
              <a:defRPr sz="3464" b="1"/>
            </a:lvl4pPr>
            <a:lvl5pPr marL="3959901" indent="0">
              <a:buNone/>
              <a:defRPr sz="3464" b="1"/>
            </a:lvl5pPr>
            <a:lvl6pPr marL="4949876" indent="0">
              <a:buNone/>
              <a:defRPr sz="3464" b="1"/>
            </a:lvl6pPr>
            <a:lvl7pPr marL="5939851" indent="0">
              <a:buNone/>
              <a:defRPr sz="3464" b="1"/>
            </a:lvl7pPr>
            <a:lvl8pPr marL="6929826" indent="0">
              <a:buNone/>
              <a:defRPr sz="3464" b="1"/>
            </a:lvl8pPr>
            <a:lvl9pPr marL="7919801" indent="0">
              <a:buNone/>
              <a:defRPr sz="346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023397" y="8021459"/>
            <a:ext cx="8417281" cy="1179835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8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9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6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1463992"/>
            <a:ext cx="6385790" cy="5123974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281" y="3161822"/>
            <a:ext cx="10023396" cy="15605754"/>
          </a:xfrm>
        </p:spPr>
        <p:txBody>
          <a:bodyPr/>
          <a:lstStyle>
            <a:lvl1pPr>
              <a:defRPr sz="6929"/>
            </a:lvl1pPr>
            <a:lvl2pPr>
              <a:defRPr sz="6063"/>
            </a:lvl2pPr>
            <a:lvl3pPr>
              <a:defRPr sz="5197"/>
            </a:lvl3pPr>
            <a:lvl4pPr>
              <a:defRPr sz="4331"/>
            </a:lvl4pPr>
            <a:lvl5pPr>
              <a:defRPr sz="4331"/>
            </a:lvl5pPr>
            <a:lvl6pPr>
              <a:defRPr sz="4331"/>
            </a:lvl6pPr>
            <a:lvl7pPr>
              <a:defRPr sz="4331"/>
            </a:lvl7pPr>
            <a:lvl8pPr>
              <a:defRPr sz="4331"/>
            </a:lvl8pPr>
            <a:lvl9pPr>
              <a:defRPr sz="433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6587966"/>
            <a:ext cx="6385790" cy="12205023"/>
          </a:xfrm>
        </p:spPr>
        <p:txBody>
          <a:bodyPr/>
          <a:lstStyle>
            <a:lvl1pPr marL="0" indent="0">
              <a:buNone/>
              <a:defRPr sz="3464"/>
            </a:lvl1pPr>
            <a:lvl2pPr marL="989975" indent="0">
              <a:buNone/>
              <a:defRPr sz="3031"/>
            </a:lvl2pPr>
            <a:lvl3pPr marL="1979950" indent="0">
              <a:buNone/>
              <a:defRPr sz="2598"/>
            </a:lvl3pPr>
            <a:lvl4pPr marL="2969925" indent="0">
              <a:buNone/>
              <a:defRPr sz="2165"/>
            </a:lvl4pPr>
            <a:lvl5pPr marL="3959901" indent="0">
              <a:buNone/>
              <a:defRPr sz="2165"/>
            </a:lvl5pPr>
            <a:lvl6pPr marL="4949876" indent="0">
              <a:buNone/>
              <a:defRPr sz="2165"/>
            </a:lvl6pPr>
            <a:lvl7pPr marL="5939851" indent="0">
              <a:buNone/>
              <a:defRPr sz="2165"/>
            </a:lvl7pPr>
            <a:lvl8pPr marL="6929826" indent="0">
              <a:buNone/>
              <a:defRPr sz="2165"/>
            </a:lvl8pPr>
            <a:lvl9pPr marL="7919801" indent="0">
              <a:buNone/>
              <a:defRPr sz="216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781" y="1463992"/>
            <a:ext cx="6385790" cy="5123974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17281" y="3161822"/>
            <a:ext cx="10023396" cy="15605754"/>
          </a:xfrm>
        </p:spPr>
        <p:txBody>
          <a:bodyPr anchor="t"/>
          <a:lstStyle>
            <a:lvl1pPr marL="0" indent="0">
              <a:buNone/>
              <a:defRPr sz="6929"/>
            </a:lvl1pPr>
            <a:lvl2pPr marL="989975" indent="0">
              <a:buNone/>
              <a:defRPr sz="6063"/>
            </a:lvl2pPr>
            <a:lvl3pPr marL="1979950" indent="0">
              <a:buNone/>
              <a:defRPr sz="5197"/>
            </a:lvl3pPr>
            <a:lvl4pPr marL="2969925" indent="0">
              <a:buNone/>
              <a:defRPr sz="4331"/>
            </a:lvl4pPr>
            <a:lvl5pPr marL="3959901" indent="0">
              <a:buNone/>
              <a:defRPr sz="4331"/>
            </a:lvl5pPr>
            <a:lvl6pPr marL="4949876" indent="0">
              <a:buNone/>
              <a:defRPr sz="4331"/>
            </a:lvl6pPr>
            <a:lvl7pPr marL="5939851" indent="0">
              <a:buNone/>
              <a:defRPr sz="4331"/>
            </a:lvl7pPr>
            <a:lvl8pPr marL="6929826" indent="0">
              <a:buNone/>
              <a:defRPr sz="4331"/>
            </a:lvl8pPr>
            <a:lvl9pPr marL="7919801" indent="0">
              <a:buNone/>
              <a:defRPr sz="4331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3781" y="6587966"/>
            <a:ext cx="6385790" cy="12205023"/>
          </a:xfrm>
        </p:spPr>
        <p:txBody>
          <a:bodyPr/>
          <a:lstStyle>
            <a:lvl1pPr marL="0" indent="0">
              <a:buNone/>
              <a:defRPr sz="3464"/>
            </a:lvl1pPr>
            <a:lvl2pPr marL="989975" indent="0">
              <a:buNone/>
              <a:defRPr sz="3031"/>
            </a:lvl2pPr>
            <a:lvl3pPr marL="1979950" indent="0">
              <a:buNone/>
              <a:defRPr sz="2598"/>
            </a:lvl3pPr>
            <a:lvl4pPr marL="2969925" indent="0">
              <a:buNone/>
              <a:defRPr sz="2165"/>
            </a:lvl4pPr>
            <a:lvl5pPr marL="3959901" indent="0">
              <a:buNone/>
              <a:defRPr sz="2165"/>
            </a:lvl5pPr>
            <a:lvl6pPr marL="4949876" indent="0">
              <a:buNone/>
              <a:defRPr sz="2165"/>
            </a:lvl6pPr>
            <a:lvl7pPr marL="5939851" indent="0">
              <a:buNone/>
              <a:defRPr sz="2165"/>
            </a:lvl7pPr>
            <a:lvl8pPr marL="6929826" indent="0">
              <a:buNone/>
              <a:defRPr sz="2165"/>
            </a:lvl8pPr>
            <a:lvl9pPr marL="7919801" indent="0">
              <a:buNone/>
              <a:defRPr sz="216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1202" y="1169166"/>
            <a:ext cx="17076896" cy="4244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1202" y="5845804"/>
            <a:ext cx="17076896" cy="1393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61202" y="20353568"/>
            <a:ext cx="4454843" cy="1169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95387-A022-4564-9DAB-CBB46ED48848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8518" y="20353568"/>
            <a:ext cx="6682264" cy="1169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83255" y="20353568"/>
            <a:ext cx="4454843" cy="11691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2BFBE-66CB-4EA7-99F3-54A9138A2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79950" rtl="0" eaLnBrk="1" latinLnBrk="0" hangingPunct="1">
        <a:lnSpc>
          <a:spcPct val="90000"/>
        </a:lnSpc>
        <a:spcBef>
          <a:spcPct val="0"/>
        </a:spcBef>
        <a:buNone/>
        <a:defRPr sz="95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4988" indent="-494988" algn="l" defTabSz="1979950" rtl="0" eaLnBrk="1" latinLnBrk="0" hangingPunct="1">
        <a:lnSpc>
          <a:spcPct val="90000"/>
        </a:lnSpc>
        <a:spcBef>
          <a:spcPts val="2165"/>
        </a:spcBef>
        <a:buFont typeface="Arial" panose="020B0604020202020204" pitchFamily="34" charset="0"/>
        <a:buChar char="•"/>
        <a:defRPr sz="6063" kern="1200">
          <a:solidFill>
            <a:schemeClr val="tx1"/>
          </a:solidFill>
          <a:latin typeface="+mn-lt"/>
          <a:ea typeface="+mn-ea"/>
          <a:cs typeface="+mn-cs"/>
        </a:defRPr>
      </a:lvl1pPr>
      <a:lvl2pPr marL="1484963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5197" kern="1200">
          <a:solidFill>
            <a:schemeClr val="tx1"/>
          </a:solidFill>
          <a:latin typeface="+mn-lt"/>
          <a:ea typeface="+mn-ea"/>
          <a:cs typeface="+mn-cs"/>
        </a:defRPr>
      </a:lvl2pPr>
      <a:lvl3pPr marL="2474938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4331" kern="1200">
          <a:solidFill>
            <a:schemeClr val="tx1"/>
          </a:solidFill>
          <a:latin typeface="+mn-lt"/>
          <a:ea typeface="+mn-ea"/>
          <a:cs typeface="+mn-cs"/>
        </a:defRPr>
      </a:lvl3pPr>
      <a:lvl4pPr marL="3464913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4pPr>
      <a:lvl5pPr marL="4454888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5pPr>
      <a:lvl6pPr marL="5444863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6pPr>
      <a:lvl7pPr marL="6434839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7pPr>
      <a:lvl8pPr marL="7424814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8pPr>
      <a:lvl9pPr marL="8414789" indent="-494988" algn="l" defTabSz="1979950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75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2pPr>
      <a:lvl3pPr marL="1979950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3pPr>
      <a:lvl4pPr marL="2969925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4pPr>
      <a:lvl5pPr marL="3959901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5pPr>
      <a:lvl6pPr marL="4949876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6pPr>
      <a:lvl7pPr marL="5939851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7pPr>
      <a:lvl8pPr marL="6929826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8pPr>
      <a:lvl9pPr marL="7919801" algn="l" defTabSz="1979950" rtl="0" eaLnBrk="1" latinLnBrk="0" hangingPunct="1">
        <a:defRPr sz="3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569" y="0"/>
            <a:ext cx="19800000" cy="219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b="1683"/>
          <a:stretch/>
        </p:blipFill>
        <p:spPr>
          <a:xfrm>
            <a:off x="10150527" y="967155"/>
            <a:ext cx="9403027" cy="90678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27" y="965475"/>
            <a:ext cx="9403027" cy="9086809"/>
          </a:xfrm>
          <a:prstGeom prst="rect">
            <a:avLst/>
          </a:prstGeom>
        </p:spPr>
      </p:pic>
      <p:graphicFrame>
        <p:nvGraphicFramePr>
          <p:cNvPr id="45" name="Table 117">
            <a:extLst>
              <a:ext uri="{FF2B5EF4-FFF2-40B4-BE49-F238E27FC236}">
                <a16:creationId xmlns:a16="http://schemas.microsoft.com/office/drawing/2014/main" id="{9255646E-31C5-4F64-9441-B25159C0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094073"/>
              </p:ext>
            </p:extLst>
          </p:nvPr>
        </p:nvGraphicFramePr>
        <p:xfrm>
          <a:off x="15286900" y="10278760"/>
          <a:ext cx="3672000" cy="11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000">
                  <a:extLst>
                    <a:ext uri="{9D8B030D-6E8A-4147-A177-3AD203B41FA5}">
                      <a16:colId xmlns:a16="http://schemas.microsoft.com/office/drawing/2014/main" val="2030252022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100053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457331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A5D04FC-7C76-4888-AB9D-682A46E60803}"/>
              </a:ext>
            </a:extLst>
          </p:cNvPr>
          <p:cNvSpPr txBox="1"/>
          <p:nvPr/>
        </p:nvSpPr>
        <p:spPr>
          <a:xfrm>
            <a:off x="15107203" y="10359024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dirty="0" smtClean="0"/>
              <a:t>0</a:t>
            </a:r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5D04FC-7C76-4888-AB9D-682A46E60803}"/>
              </a:ext>
            </a:extLst>
          </p:cNvPr>
          <p:cNvSpPr txBox="1"/>
          <p:nvPr/>
        </p:nvSpPr>
        <p:spPr>
          <a:xfrm>
            <a:off x="16768476" y="10359024"/>
            <a:ext cx="708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dirty="0" smtClean="0"/>
              <a:t>500</a:t>
            </a:r>
            <a:endParaRPr lang="ko-KR" altLang="en-US" sz="2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5D04FC-7C76-4888-AB9D-682A46E60803}"/>
              </a:ext>
            </a:extLst>
          </p:cNvPr>
          <p:cNvSpPr txBox="1"/>
          <p:nvPr/>
        </p:nvSpPr>
        <p:spPr>
          <a:xfrm>
            <a:off x="18363640" y="10359024"/>
            <a:ext cx="13260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dirty="0" smtClean="0"/>
              <a:t>1,000 m</a:t>
            </a:r>
            <a:endParaRPr lang="ko-KR" altLang="en-US" sz="27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1F0FFC-B8CF-4856-9C40-C3788A7342E6}"/>
              </a:ext>
            </a:extLst>
          </p:cNvPr>
          <p:cNvSpPr txBox="1"/>
          <p:nvPr/>
        </p:nvSpPr>
        <p:spPr>
          <a:xfrm>
            <a:off x="6603422" y="68266"/>
            <a:ext cx="67436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b="1" dirty="0" smtClean="0">
                <a:solidFill>
                  <a:srgbClr val="0070C0"/>
                </a:solidFill>
              </a:rPr>
              <a:t>Cape Town: </a:t>
            </a:r>
            <a:r>
              <a:rPr lang="en-US" altLang="ko-KR" sz="3400" b="1" dirty="0" smtClean="0">
                <a:solidFill>
                  <a:srgbClr val="0070C0"/>
                </a:solidFill>
              </a:rPr>
              <a:t>Slum </a:t>
            </a:r>
            <a:r>
              <a:rPr lang="en-US" altLang="ko-KR" sz="3400" b="1" dirty="0">
                <a:solidFill>
                  <a:srgbClr val="0070C0"/>
                </a:solidFill>
              </a:rPr>
              <a:t>upgrading </a:t>
            </a:r>
            <a:r>
              <a:rPr lang="en-US" altLang="ko-KR" sz="3400" b="1" dirty="0" smtClean="0">
                <a:solidFill>
                  <a:srgbClr val="0070C0"/>
                </a:solidFill>
              </a:rPr>
              <a:t>project</a:t>
            </a:r>
            <a:endParaRPr lang="ko-KR" altLang="en-US" sz="3400" b="1" dirty="0">
              <a:solidFill>
                <a:srgbClr val="0070C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1F0FFC-B8CF-4856-9C40-C3788A7342E6}"/>
              </a:ext>
            </a:extLst>
          </p:cNvPr>
          <p:cNvSpPr txBox="1"/>
          <p:nvPr/>
        </p:nvSpPr>
        <p:spPr>
          <a:xfrm>
            <a:off x="4171712" y="326058"/>
            <a:ext cx="18534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b="1" dirty="0" smtClean="0"/>
              <a:t>2019 JAN</a:t>
            </a:r>
            <a:endParaRPr lang="ko-KR" altLang="en-US" sz="34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1F0FFC-B8CF-4856-9C40-C3788A7342E6}"/>
              </a:ext>
            </a:extLst>
          </p:cNvPr>
          <p:cNvSpPr txBox="1"/>
          <p:nvPr/>
        </p:nvSpPr>
        <p:spPr>
          <a:xfrm>
            <a:off x="13925312" y="326058"/>
            <a:ext cx="18534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b="1" dirty="0" smtClean="0"/>
              <a:t>2023 JAN</a:t>
            </a:r>
            <a:endParaRPr lang="ko-KR" altLang="en-US" sz="3400" b="1" dirty="0"/>
          </a:p>
        </p:txBody>
      </p:sp>
      <p:grpSp>
        <p:nvGrpSpPr>
          <p:cNvPr id="52" name="그룹 51"/>
          <p:cNvGrpSpPr/>
          <p:nvPr/>
        </p:nvGrpSpPr>
        <p:grpSpPr>
          <a:xfrm>
            <a:off x="396927" y="11828432"/>
            <a:ext cx="19156627" cy="8758559"/>
            <a:chOff x="-7459104" y="8742918"/>
            <a:chExt cx="19156627" cy="8758559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459104" y="8742919"/>
              <a:ext cx="9403027" cy="874411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4496" y="8742918"/>
              <a:ext cx="9403027" cy="8758559"/>
            </a:xfrm>
            <a:prstGeom prst="rect">
              <a:avLst/>
            </a:prstGeom>
          </p:spPr>
        </p:pic>
      </p:grpSp>
      <p:sp>
        <p:nvSpPr>
          <p:cNvPr id="55" name="직사각형 43">
            <a:extLst>
              <a:ext uri="{FF2B5EF4-FFF2-40B4-BE49-F238E27FC236}">
                <a16:creationId xmlns:a16="http://schemas.microsoft.com/office/drawing/2014/main" id="{AF26AE89-6D5F-4C92-BFCC-380B0B775DE9}"/>
              </a:ext>
            </a:extLst>
          </p:cNvPr>
          <p:cNvSpPr/>
          <p:nvPr/>
        </p:nvSpPr>
        <p:spPr>
          <a:xfrm>
            <a:off x="13063470" y="21385207"/>
            <a:ext cx="489858" cy="321602"/>
          </a:xfrm>
          <a:prstGeom prst="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5D04FC-7C76-4888-AB9D-682A46E60803}"/>
              </a:ext>
            </a:extLst>
          </p:cNvPr>
          <p:cNvSpPr txBox="1"/>
          <p:nvPr/>
        </p:nvSpPr>
        <p:spPr>
          <a:xfrm>
            <a:off x="13547548" y="21289250"/>
            <a:ext cx="23474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dirty="0"/>
              <a:t>Detected slums</a:t>
            </a:r>
            <a:endParaRPr lang="ko-KR" altLang="en-US" sz="2700" dirty="0"/>
          </a:p>
        </p:txBody>
      </p:sp>
      <p:sp>
        <p:nvSpPr>
          <p:cNvPr id="57" name="직사각형 43">
            <a:extLst>
              <a:ext uri="{FF2B5EF4-FFF2-40B4-BE49-F238E27FC236}">
                <a16:creationId xmlns:a16="http://schemas.microsoft.com/office/drawing/2014/main" id="{AF26AE89-6D5F-4C92-BFCC-380B0B775DE9}"/>
              </a:ext>
            </a:extLst>
          </p:cNvPr>
          <p:cNvSpPr/>
          <p:nvPr/>
        </p:nvSpPr>
        <p:spPr>
          <a:xfrm>
            <a:off x="16281664" y="21385207"/>
            <a:ext cx="489858" cy="321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5D04FC-7C76-4888-AB9D-682A46E60803}"/>
              </a:ext>
            </a:extLst>
          </p:cNvPr>
          <p:cNvSpPr txBox="1"/>
          <p:nvPr/>
        </p:nvSpPr>
        <p:spPr>
          <a:xfrm>
            <a:off x="16835452" y="21289250"/>
            <a:ext cx="29766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dirty="0" smtClean="0"/>
              <a:t>Redevelopment site</a:t>
            </a:r>
            <a:endParaRPr lang="ko-KR" altLang="en-US" sz="2700" dirty="0"/>
          </a:p>
        </p:txBody>
      </p:sp>
      <p:graphicFrame>
        <p:nvGraphicFramePr>
          <p:cNvPr id="59" name="Table 117">
            <a:extLst>
              <a:ext uri="{FF2B5EF4-FFF2-40B4-BE49-F238E27FC236}">
                <a16:creationId xmlns:a16="http://schemas.microsoft.com/office/drawing/2014/main" id="{9255646E-31C5-4F64-9441-B25159C08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546224"/>
              </p:ext>
            </p:extLst>
          </p:nvPr>
        </p:nvGraphicFramePr>
        <p:xfrm>
          <a:off x="15790900" y="20860450"/>
          <a:ext cx="3168000" cy="11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3025202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00053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DE" sz="1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457331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0A5D04FC-7C76-4888-AB9D-682A46E60803}"/>
              </a:ext>
            </a:extLst>
          </p:cNvPr>
          <p:cNvSpPr txBox="1"/>
          <p:nvPr/>
        </p:nvSpPr>
        <p:spPr>
          <a:xfrm>
            <a:off x="15611203" y="20918870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dirty="0" smtClean="0"/>
              <a:t>0</a:t>
            </a:r>
            <a:endParaRPr lang="ko-KR" altLang="en-US" sz="27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5D04FC-7C76-4888-AB9D-682A46E60803}"/>
              </a:ext>
            </a:extLst>
          </p:cNvPr>
          <p:cNvSpPr txBox="1"/>
          <p:nvPr/>
        </p:nvSpPr>
        <p:spPr>
          <a:xfrm>
            <a:off x="17028636" y="20918870"/>
            <a:ext cx="7088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dirty="0" smtClean="0"/>
              <a:t>500</a:t>
            </a:r>
            <a:endParaRPr lang="ko-KR" altLang="en-US" sz="27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5D04FC-7C76-4888-AB9D-682A46E60803}"/>
              </a:ext>
            </a:extLst>
          </p:cNvPr>
          <p:cNvSpPr txBox="1"/>
          <p:nvPr/>
        </p:nvSpPr>
        <p:spPr>
          <a:xfrm>
            <a:off x="18363640" y="20918870"/>
            <a:ext cx="13260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dirty="0" smtClean="0"/>
              <a:t>1,000 m</a:t>
            </a:r>
            <a:endParaRPr lang="ko-KR" altLang="en-US" sz="27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1F0FFC-B8CF-4856-9C40-C3788A7342E6}"/>
              </a:ext>
            </a:extLst>
          </p:cNvPr>
          <p:cNvSpPr txBox="1"/>
          <p:nvPr/>
        </p:nvSpPr>
        <p:spPr>
          <a:xfrm>
            <a:off x="6456463" y="10665744"/>
            <a:ext cx="70375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b="1" dirty="0" smtClean="0">
                <a:solidFill>
                  <a:srgbClr val="0070C0"/>
                </a:solidFill>
              </a:rPr>
              <a:t>Nairobi: Highway construction </a:t>
            </a:r>
            <a:r>
              <a:rPr lang="en-US" altLang="ko-KR" sz="3400" b="1" dirty="0" smtClean="0">
                <a:solidFill>
                  <a:srgbClr val="0070C0"/>
                </a:solidFill>
              </a:rPr>
              <a:t>project</a:t>
            </a:r>
            <a:endParaRPr lang="ko-KR" altLang="en-US" sz="3400" b="1" dirty="0">
              <a:solidFill>
                <a:srgbClr val="0070C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1F0FFC-B8CF-4856-9C40-C3788A7342E6}"/>
              </a:ext>
            </a:extLst>
          </p:cNvPr>
          <p:cNvSpPr txBox="1"/>
          <p:nvPr/>
        </p:nvSpPr>
        <p:spPr>
          <a:xfrm>
            <a:off x="4186171" y="11138998"/>
            <a:ext cx="1824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b="1" dirty="0" smtClean="0"/>
              <a:t>2019 FEB</a:t>
            </a:r>
            <a:endParaRPr lang="ko-KR" altLang="en-US" sz="34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1F0FFC-B8CF-4856-9C40-C3788A7342E6}"/>
              </a:ext>
            </a:extLst>
          </p:cNvPr>
          <p:cNvSpPr txBox="1"/>
          <p:nvPr/>
        </p:nvSpPr>
        <p:spPr>
          <a:xfrm>
            <a:off x="13939771" y="11138998"/>
            <a:ext cx="1824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b="1" dirty="0" smtClean="0"/>
              <a:t>2023 FEB</a:t>
            </a:r>
            <a:endParaRPr lang="ko-KR" altLang="en-US" sz="3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158FF9-37A4-41CE-914D-0F41490D1C91}"/>
              </a:ext>
            </a:extLst>
          </p:cNvPr>
          <p:cNvSpPr txBox="1"/>
          <p:nvPr/>
        </p:nvSpPr>
        <p:spPr>
          <a:xfrm rot="16200000">
            <a:off x="-535043" y="11827077"/>
            <a:ext cx="1531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 smtClean="0"/>
              <a:t>-1.3011</a:t>
            </a:r>
            <a:endParaRPr lang="ko-KR" altLang="en-US" sz="2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BF6EC35-5DD6-446A-9643-286C9A3BDEAB}"/>
              </a:ext>
            </a:extLst>
          </p:cNvPr>
          <p:cNvSpPr txBox="1"/>
          <p:nvPr/>
        </p:nvSpPr>
        <p:spPr>
          <a:xfrm>
            <a:off x="309367" y="20515625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 smtClean="0"/>
              <a:t>26.7752</a:t>
            </a:r>
            <a:endParaRPr lang="ko-KR" altLang="en-US" sz="2700" dirty="0"/>
          </a:p>
          <a:p>
            <a:endParaRPr lang="ko-KR" altLang="en-US" sz="27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F1F6C5-A03D-4C51-8DAB-03E32C4EA202}"/>
              </a:ext>
            </a:extLst>
          </p:cNvPr>
          <p:cNvSpPr txBox="1"/>
          <p:nvPr/>
        </p:nvSpPr>
        <p:spPr>
          <a:xfrm rot="16200000">
            <a:off x="-593714" y="19526064"/>
            <a:ext cx="16490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-</a:t>
            </a:r>
            <a:r>
              <a:rPr lang="en-US" altLang="ko-KR" sz="2700" dirty="0" smtClean="0"/>
              <a:t>1.3240</a:t>
            </a:r>
            <a:endParaRPr lang="ko-KR" altLang="en-US" sz="2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BFE39A-88EC-4A64-917A-7A7FDB84F4AD}"/>
              </a:ext>
            </a:extLst>
          </p:cNvPr>
          <p:cNvSpPr txBox="1"/>
          <p:nvPr/>
        </p:nvSpPr>
        <p:spPr>
          <a:xfrm>
            <a:off x="8752958" y="20515625"/>
            <a:ext cx="13729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36.8004</a:t>
            </a:r>
            <a:endParaRPr lang="ko-KR" altLang="en-US" sz="27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158FF9-37A4-41CE-914D-0F41490D1C91}"/>
              </a:ext>
            </a:extLst>
          </p:cNvPr>
          <p:cNvSpPr txBox="1"/>
          <p:nvPr/>
        </p:nvSpPr>
        <p:spPr>
          <a:xfrm rot="16200000">
            <a:off x="-535043" y="1165002"/>
            <a:ext cx="15317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 smtClean="0"/>
              <a:t>-33.9869</a:t>
            </a:r>
            <a:endParaRPr lang="ko-KR" altLang="en-US" sz="2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BF6EC35-5DD6-446A-9643-286C9A3BDEAB}"/>
              </a:ext>
            </a:extLst>
          </p:cNvPr>
          <p:cNvSpPr txBox="1"/>
          <p:nvPr/>
        </p:nvSpPr>
        <p:spPr>
          <a:xfrm>
            <a:off x="309367" y="10016110"/>
            <a:ext cx="1321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 smtClean="0"/>
              <a:t>18.6641</a:t>
            </a:r>
            <a:endParaRPr lang="ko-KR" altLang="en-US" sz="2700" dirty="0"/>
          </a:p>
          <a:p>
            <a:endParaRPr lang="ko-KR" altLang="en-US" sz="2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F1F6C5-A03D-4C51-8DAB-03E32C4EA202}"/>
              </a:ext>
            </a:extLst>
          </p:cNvPr>
          <p:cNvSpPr txBox="1"/>
          <p:nvPr/>
        </p:nvSpPr>
        <p:spPr>
          <a:xfrm rot="16200000">
            <a:off x="-593714" y="9026549"/>
            <a:ext cx="16490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/>
              <a:t>-</a:t>
            </a:r>
            <a:r>
              <a:rPr lang="en-US" altLang="ko-KR" sz="2700" dirty="0" smtClean="0"/>
              <a:t>34.0085</a:t>
            </a:r>
            <a:endParaRPr lang="ko-KR" altLang="en-US" sz="2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ABFE39A-88EC-4A64-917A-7A7FDB84F4AD}"/>
              </a:ext>
            </a:extLst>
          </p:cNvPr>
          <p:cNvSpPr txBox="1"/>
          <p:nvPr/>
        </p:nvSpPr>
        <p:spPr>
          <a:xfrm>
            <a:off x="8752958" y="10016110"/>
            <a:ext cx="13729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 smtClean="0"/>
              <a:t>18.6901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761978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43</Words>
  <Application>Microsoft Office PowerPoint</Application>
  <PresentationFormat>사용자 지정</PresentationFormat>
  <Paragraphs>22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Jeasurk Yang</dc:creator>
  <cp:lastModifiedBy>Jeasurk Yang</cp:lastModifiedBy>
  <cp:revision>12</cp:revision>
  <dcterms:created xsi:type="dcterms:W3CDTF">2025-03-07T14:54:44Z</dcterms:created>
  <dcterms:modified xsi:type="dcterms:W3CDTF">2025-03-14T09:29:34Z</dcterms:modified>
</cp:coreProperties>
</file>